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7" r:id="rId8"/>
    <p:sldId id="268" r:id="rId9"/>
    <p:sldId id="262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Health and Harmony Update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053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2017-2019</a:t>
            </a:r>
            <a:br>
              <a:rPr lang="en-GB" dirty="0" smtClean="0"/>
            </a:br>
            <a:r>
              <a:rPr lang="en-GB" dirty="0" smtClean="0"/>
              <a:t>Agriculture Bill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469" y="231291"/>
            <a:ext cx="7784559" cy="33156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992" y="3546937"/>
            <a:ext cx="6336117" cy="185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583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134" y="556952"/>
            <a:ext cx="8058265" cy="592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09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Consultation</a:t>
            </a:r>
            <a:br>
              <a:rPr lang="en-GB" dirty="0" smtClean="0"/>
            </a:br>
            <a:r>
              <a:rPr lang="en-GB" dirty="0" smtClean="0"/>
              <a:t>Questions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6160" y="330197"/>
            <a:ext cx="7627763" cy="631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9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 to consultation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5610"/>
          <a:stretch/>
        </p:blipFill>
        <p:spPr>
          <a:xfrm>
            <a:off x="3333405" y="665472"/>
            <a:ext cx="8653548" cy="551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9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Consultation Results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0891" y="1169645"/>
            <a:ext cx="8463472" cy="455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77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Right To Roam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9782" y="2400300"/>
            <a:ext cx="8619062" cy="262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363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Make sure farmers fulfil their existing legal responsibilities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9782" y="2590800"/>
            <a:ext cx="8561086" cy="227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15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Guidelines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551" y="374073"/>
            <a:ext cx="8368892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19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</a:t>
            </a:r>
            <a:r>
              <a:rPr lang="en-GB" smtClean="0"/>
              <a:t>Penalities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0862" y="358071"/>
            <a:ext cx="8365822" cy="613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30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Cycle UK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&amp;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The Disabled Ramblers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8095" y="1555950"/>
            <a:ext cx="8547154" cy="373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6611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65</TotalTime>
  <Words>31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Frame</vt:lpstr>
      <vt:lpstr>Health and Harmony Update</vt:lpstr>
      <vt:lpstr>Consultation Questions</vt:lpstr>
      <vt:lpstr>Response to consultation</vt:lpstr>
      <vt:lpstr>Consultation Results</vt:lpstr>
      <vt:lpstr>Right To Roam</vt:lpstr>
      <vt:lpstr>Make sure farmers fulfil their existing legal responsibilities</vt:lpstr>
      <vt:lpstr>Current Guidelines</vt:lpstr>
      <vt:lpstr>Current Penalities</vt:lpstr>
      <vt:lpstr>Cycle UK   &amp;   The Disabled Ramblers</vt:lpstr>
      <vt:lpstr>The 2017-2019 Agriculture Bill</vt:lpstr>
      <vt:lpstr>The Future</vt:lpstr>
    </vt:vector>
  </TitlesOfParts>
  <Company>New Forest National Park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Harmony Update</dc:title>
  <dc:creator>Adam Vasey</dc:creator>
  <cp:lastModifiedBy>Adam Vasey</cp:lastModifiedBy>
  <cp:revision>13</cp:revision>
  <dcterms:created xsi:type="dcterms:W3CDTF">2018-11-06T15:03:28Z</dcterms:created>
  <dcterms:modified xsi:type="dcterms:W3CDTF">2018-11-27T13:42:20Z</dcterms:modified>
</cp:coreProperties>
</file>