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8" r:id="rId3"/>
    <p:sldId id="263" r:id="rId4"/>
    <p:sldId id="259" r:id="rId5"/>
    <p:sldId id="260" r:id="rId6"/>
    <p:sldId id="261" r:id="rId7"/>
    <p:sldId id="267" r:id="rId8"/>
    <p:sldId id="268" r:id="rId9"/>
    <p:sldId id="262" r:id="rId10"/>
    <p:sldId id="266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11/27/2018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11/27/2018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11/27/2018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11/27/2018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11/27/2018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11/27/2018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Health and Harmony Update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10537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2017-2019</a:t>
            </a:r>
            <a:br>
              <a:rPr lang="en-GB" dirty="0" smtClean="0"/>
            </a:br>
            <a:r>
              <a:rPr lang="en-GB" dirty="0" smtClean="0"/>
              <a:t>Agriculture Bill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1469" y="231291"/>
            <a:ext cx="7784559" cy="33156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1992" y="3546937"/>
            <a:ext cx="6336117" cy="1854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15838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Future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8134" y="556952"/>
            <a:ext cx="8058265" cy="592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094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Consultation</a:t>
            </a:r>
            <a:br>
              <a:rPr lang="en-GB" dirty="0" smtClean="0"/>
            </a:br>
            <a:r>
              <a:rPr lang="en-GB" dirty="0" smtClean="0"/>
              <a:t>Questions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66160" y="330197"/>
            <a:ext cx="7627763" cy="6311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8699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Response to consultation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35610"/>
          <a:stretch/>
        </p:blipFill>
        <p:spPr>
          <a:xfrm>
            <a:off x="3333405" y="665472"/>
            <a:ext cx="8653548" cy="55179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894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Consultation Results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60891" y="1169645"/>
            <a:ext cx="8463472" cy="455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7745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Right To Roam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49782" y="2400300"/>
            <a:ext cx="8619062" cy="26210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363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Make sure farmers fulfil their existing legal responsibilities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49782" y="2590800"/>
            <a:ext cx="8561086" cy="2273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915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Current Guidelines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2551" y="374073"/>
            <a:ext cx="8368892" cy="6309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195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Current </a:t>
            </a:r>
            <a:r>
              <a:rPr lang="en-GB" smtClean="0"/>
              <a:t>Penalities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0862" y="358071"/>
            <a:ext cx="8365822" cy="6132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7304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Cycle UK 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&amp; </a:t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The Disabled Ramblers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58095" y="1555950"/>
            <a:ext cx="8547154" cy="3736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4466110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65</TotalTime>
  <Words>31</Words>
  <Application>Microsoft Office PowerPoint</Application>
  <PresentationFormat>Widescreen</PresentationFormat>
  <Paragraphs>11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Corbel</vt:lpstr>
      <vt:lpstr>Wingdings 2</vt:lpstr>
      <vt:lpstr>Frame</vt:lpstr>
      <vt:lpstr>Health and Harmony Update</vt:lpstr>
      <vt:lpstr>Consultation Questions</vt:lpstr>
      <vt:lpstr>Response to consultation</vt:lpstr>
      <vt:lpstr>Consultation Results</vt:lpstr>
      <vt:lpstr>Right To Roam</vt:lpstr>
      <vt:lpstr>Make sure farmers fulfil their existing legal responsibilities</vt:lpstr>
      <vt:lpstr>Current Guidelines</vt:lpstr>
      <vt:lpstr>Current Penalities</vt:lpstr>
      <vt:lpstr>Cycle UK   &amp;   The Disabled Ramblers</vt:lpstr>
      <vt:lpstr>The 2017-2019 Agriculture Bill</vt:lpstr>
      <vt:lpstr>The Future</vt:lpstr>
    </vt:vector>
  </TitlesOfParts>
  <Company>New Forest National Park Authority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and Harmony Update</dc:title>
  <dc:creator>Adam Vasey</dc:creator>
  <cp:lastModifiedBy>Adam Vasey</cp:lastModifiedBy>
  <cp:revision>13</cp:revision>
  <dcterms:created xsi:type="dcterms:W3CDTF">2018-11-06T15:03:28Z</dcterms:created>
  <dcterms:modified xsi:type="dcterms:W3CDTF">2018-11-27T13:42:20Z</dcterms:modified>
</cp:coreProperties>
</file>