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471A2-80AF-4F09-99E7-EC2F92E89C8A}" type="datetimeFigureOut">
              <a:rPr lang="en-GB" smtClean="0"/>
              <a:t>07/06/2018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D3B61-80EE-47DB-84E2-0946307246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500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471A2-80AF-4F09-99E7-EC2F92E89C8A}" type="datetimeFigureOut">
              <a:rPr lang="en-GB" smtClean="0"/>
              <a:t>07/06/2018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D3B61-80EE-47DB-84E2-0946307246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27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471A2-80AF-4F09-99E7-EC2F92E89C8A}" type="datetimeFigureOut">
              <a:rPr lang="en-GB" smtClean="0"/>
              <a:t>07/06/2018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D3B61-80EE-47DB-84E2-0946307246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4453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471A2-80AF-4F09-99E7-EC2F92E89C8A}" type="datetimeFigureOut">
              <a:rPr lang="en-GB" smtClean="0"/>
              <a:t>07/06/2018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D3B61-80EE-47DB-84E2-0946307246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980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471A2-80AF-4F09-99E7-EC2F92E89C8A}" type="datetimeFigureOut">
              <a:rPr lang="en-GB" smtClean="0"/>
              <a:t>07/06/2018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D3B61-80EE-47DB-84E2-0946307246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248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471A2-80AF-4F09-99E7-EC2F92E89C8A}" type="datetimeFigureOut">
              <a:rPr lang="en-GB" smtClean="0"/>
              <a:t>07/06/2018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D3B61-80EE-47DB-84E2-0946307246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800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471A2-80AF-4F09-99E7-EC2F92E89C8A}" type="datetimeFigureOut">
              <a:rPr lang="en-GB" smtClean="0"/>
              <a:t>07/06/2018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D3B61-80EE-47DB-84E2-0946307246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746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471A2-80AF-4F09-99E7-EC2F92E89C8A}" type="datetimeFigureOut">
              <a:rPr lang="en-GB" smtClean="0"/>
              <a:t>07/06/2018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D3B61-80EE-47DB-84E2-0946307246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418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471A2-80AF-4F09-99E7-EC2F92E89C8A}" type="datetimeFigureOut">
              <a:rPr lang="en-GB" smtClean="0"/>
              <a:t>07/06/2018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D3B61-80EE-47DB-84E2-0946307246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627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471A2-80AF-4F09-99E7-EC2F92E89C8A}" type="datetimeFigureOut">
              <a:rPr lang="en-GB" smtClean="0"/>
              <a:t>07/06/2018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D3B61-80EE-47DB-84E2-0946307246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389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471A2-80AF-4F09-99E7-EC2F92E89C8A}" type="datetimeFigureOut">
              <a:rPr lang="en-GB" smtClean="0"/>
              <a:t>07/06/2018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D3B61-80EE-47DB-84E2-0946307246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124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471A2-80AF-4F09-99E7-EC2F92E89C8A}" type="datetimeFigureOut">
              <a:rPr lang="en-GB" smtClean="0"/>
              <a:t>07/06/2018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D3B61-80EE-47DB-84E2-0946307246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660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4464369" cy="3168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6632"/>
            <a:ext cx="4320480" cy="31683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284983"/>
            <a:ext cx="4464369" cy="35026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702" y="3284982"/>
            <a:ext cx="4298778" cy="350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834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Forestry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North, Gary</dc:creator>
  <cp:lastModifiedBy>Vicki Gibbon</cp:lastModifiedBy>
  <cp:revision>1</cp:revision>
  <cp:lastPrinted>2018-06-07T09:28:01Z</cp:lastPrinted>
  <dcterms:created xsi:type="dcterms:W3CDTF">2018-06-05T10:42:10Z</dcterms:created>
  <dcterms:modified xsi:type="dcterms:W3CDTF">2018-06-07T09:28:34Z</dcterms:modified>
</cp:coreProperties>
</file>