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6" r:id="rId2"/>
    <p:sldId id="325" r:id="rId3"/>
    <p:sldId id="326" r:id="rId4"/>
    <p:sldId id="327" r:id="rId5"/>
    <p:sldId id="328" r:id="rId6"/>
    <p:sldId id="269" r:id="rId7"/>
    <p:sldId id="32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64A0A-F7E4-4188-8ADD-77300E1506AB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B8B16-0B0A-4D23-812B-61E5620A9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53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153AA-EAB1-4700-8D0E-9E3A2AAA3338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D0E26-F62E-430C-8FD4-9D8EE5676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86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z="14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z="14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037B-BDE7-4FAC-89E4-AC11C5B541A2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3C0A4-26D2-4593-A876-68DC2346C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517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037B-BDE7-4FAC-89E4-AC11C5B541A2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3C0A4-26D2-4593-A876-68DC2346C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00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037B-BDE7-4FAC-89E4-AC11C5B541A2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3C0A4-26D2-4593-A876-68DC2346C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45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037B-BDE7-4FAC-89E4-AC11C5B541A2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3C0A4-26D2-4593-A876-68DC2346C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929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037B-BDE7-4FAC-89E4-AC11C5B541A2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3C0A4-26D2-4593-A876-68DC2346C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84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037B-BDE7-4FAC-89E4-AC11C5B541A2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3C0A4-26D2-4593-A876-68DC2346C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41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037B-BDE7-4FAC-89E4-AC11C5B541A2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3C0A4-26D2-4593-A876-68DC2346C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71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037B-BDE7-4FAC-89E4-AC11C5B541A2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3C0A4-26D2-4593-A876-68DC2346C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58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037B-BDE7-4FAC-89E4-AC11C5B541A2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3C0A4-26D2-4593-A876-68DC2346C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342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037B-BDE7-4FAC-89E4-AC11C5B541A2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3C0A4-26D2-4593-A876-68DC2346C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85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037B-BDE7-4FAC-89E4-AC11C5B541A2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3C0A4-26D2-4593-A876-68DC2346C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608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6037B-BDE7-4FAC-89E4-AC11C5B541A2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3C0A4-26D2-4593-A876-68DC2346C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88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mailto:jonathan.woods@hants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owerpoint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105759" y="2060575"/>
            <a:ext cx="69850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/>
            <a:r>
              <a:rPr lang="en-GB" altLang="en-US" sz="3600" b="1" dirty="0" smtClean="0">
                <a:latin typeface="Arial" charset="0"/>
                <a:cs typeface="Arial" charset="0"/>
              </a:rPr>
              <a:t>Hampshire County Council Countryside Access</a:t>
            </a:r>
          </a:p>
          <a:p>
            <a:pPr algn="ctr" eaLnBrk="1" hangingPunct="1"/>
            <a:endParaRPr lang="en-GB" altLang="en-US" sz="3600" b="1" dirty="0">
              <a:latin typeface="Arial" charset="0"/>
              <a:cs typeface="Arial" charset="0"/>
            </a:endParaRPr>
          </a:p>
          <a:p>
            <a:pPr algn="ctr" eaLnBrk="1" hangingPunct="1"/>
            <a:r>
              <a:rPr lang="en-GB" altLang="en-US" sz="3600" b="1" dirty="0" smtClean="0">
                <a:latin typeface="Arial" charset="0"/>
                <a:cs typeface="Arial" charset="0"/>
              </a:rPr>
              <a:t>Jonathan Woods</a:t>
            </a:r>
            <a:r>
              <a:rPr lang="en-GB" altLang="en-US" sz="3600" b="1" dirty="0">
                <a:latin typeface="Arial" charset="0"/>
                <a:cs typeface="Arial" charset="0"/>
              </a:rPr>
              <a:t/>
            </a:r>
            <a:br>
              <a:rPr lang="en-GB" altLang="en-US" sz="3600" b="1" dirty="0">
                <a:latin typeface="Arial" charset="0"/>
                <a:cs typeface="Arial" charset="0"/>
              </a:rPr>
            </a:br>
            <a:r>
              <a:rPr lang="en-GB" altLang="en-US" sz="2800" b="1" dirty="0" smtClean="0">
                <a:latin typeface="Arial" charset="0"/>
                <a:cs typeface="Arial" charset="0"/>
              </a:rPr>
              <a:t>Countryside Access Team Leader</a:t>
            </a:r>
            <a:endParaRPr lang="en-GB" altLang="en-US" sz="2800" b="1" dirty="0">
              <a:latin typeface="Arial" charset="0"/>
              <a:cs typeface="Arial" charset="0"/>
            </a:endParaRPr>
          </a:p>
          <a:p>
            <a:pPr algn="ctr" eaLnBrk="1" hangingPunct="1"/>
            <a:endParaRPr lang="en-GB" altLang="en-US" sz="2800" b="1" dirty="0"/>
          </a:p>
        </p:txBody>
      </p:sp>
      <p:pic>
        <p:nvPicPr>
          <p:cNvPr id="2051" name="Picture 3" descr="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580063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534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Powerpoint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53"/>
            <a:ext cx="9144000" cy="687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43608" y="908720"/>
            <a:ext cx="558370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Introduction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Current Staffing 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Initial Priorities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r>
              <a:rPr lang="en-GB" sz="2400" b="1" dirty="0" smtClean="0"/>
              <a:t>Countryside Access Plan 2015 – 2025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Progress Reporting and delivery 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Definition of Strategic Routes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Community Engagement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Influencing the Planning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Volunteering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65264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Powerpoint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7" y="20553"/>
            <a:ext cx="9144000" cy="687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1600" y="332655"/>
            <a:ext cx="7159845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 smtClean="0"/>
              <a:t>Winchester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Definitive Map and Statement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Commons and Village Green Registration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Project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Community Engagement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r>
              <a:rPr lang="en-GB" sz="2400" b="1" u="sng" dirty="0" smtClean="0"/>
              <a:t>Area Teams ( x 3)</a:t>
            </a:r>
          </a:p>
          <a:p>
            <a:r>
              <a:rPr lang="en-GB" sz="2400" b="1" dirty="0" smtClean="0"/>
              <a:t>North</a:t>
            </a:r>
            <a:r>
              <a:rPr lang="en-GB" sz="2400" dirty="0" smtClean="0"/>
              <a:t> (Basing House), </a:t>
            </a:r>
            <a:r>
              <a:rPr lang="en-GB" sz="2400" b="1" dirty="0" smtClean="0"/>
              <a:t>Central / East </a:t>
            </a:r>
            <a:r>
              <a:rPr lang="en-GB" sz="2400" dirty="0" smtClean="0"/>
              <a:t>(QE Country Park), </a:t>
            </a:r>
          </a:p>
          <a:p>
            <a:r>
              <a:rPr lang="en-GB" sz="2400" b="1" dirty="0" smtClean="0"/>
              <a:t>South / West </a:t>
            </a:r>
            <a:r>
              <a:rPr lang="en-GB" sz="2400" dirty="0" smtClean="0"/>
              <a:t>(RV Country Park)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Network Management and Maintenance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Project Delivery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Community Engagement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28756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Powerpoint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53"/>
            <a:ext cx="9144000" cy="687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9592" y="836712"/>
            <a:ext cx="5943230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Initial Priorities</a:t>
            </a:r>
          </a:p>
          <a:p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Byways ETRO  / TRO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Countryside Access Plan – Delivery 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Coastal Access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Team Planning /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Strategic Network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Bridge Programme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0006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Powerpoint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53"/>
            <a:ext cx="9144000" cy="687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60543" y="188640"/>
            <a:ext cx="741682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Countryside Access Plan 2015 – 2025</a:t>
            </a:r>
          </a:p>
          <a:p>
            <a:endParaRPr lang="en-GB" sz="2400" dirty="0" smtClean="0"/>
          </a:p>
          <a:p>
            <a:r>
              <a:rPr lang="en-GB" sz="2400" b="1" dirty="0" smtClean="0"/>
              <a:t>Developing a strategic approach to network management</a:t>
            </a:r>
            <a:r>
              <a:rPr lang="en-GB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Definition of concept and criteria for assessment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Audit of Proposed Network</a:t>
            </a:r>
            <a:endParaRPr lang="en-GB" sz="2400" dirty="0"/>
          </a:p>
          <a:p>
            <a:r>
              <a:rPr lang="en-GB" sz="2400" b="1" dirty="0" smtClean="0"/>
              <a:t>Working with other organisations and with volunteers.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Appointment of Area Community Engagement Rangers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Review of Small Grants Scheme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Parish Lengthsman Scheme</a:t>
            </a:r>
          </a:p>
          <a:p>
            <a:r>
              <a:rPr lang="en-GB" sz="2400" b="1" dirty="0" smtClean="0"/>
              <a:t>Listening, Informing, Education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Appointment of Area Community Engagement Rangers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Rights of Way Network </a:t>
            </a:r>
            <a:r>
              <a:rPr lang="en-GB" sz="2400" dirty="0" smtClean="0"/>
              <a:t>Surveying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CAMs Web – problem reporting on 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Member Training</a:t>
            </a:r>
            <a:endParaRPr lang="en-GB" sz="2400" dirty="0"/>
          </a:p>
          <a:p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881196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Powerpoint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687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844824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n-US" altLang="en-US" sz="7200" dirty="0" smtClean="0">
                <a:solidFill>
                  <a:schemeClr val="accent3">
                    <a:lumMod val="50000"/>
                  </a:schemeClr>
                </a:solidFill>
              </a:rPr>
              <a:t>Any Questions?</a:t>
            </a:r>
            <a:br>
              <a:rPr lang="en-US" altLang="en-US" sz="72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altLang="en-US" sz="7200" dirty="0" smtClean="0">
                <a:solidFill>
                  <a:schemeClr val="accent3">
                    <a:lumMod val="50000"/>
                  </a:schemeClr>
                </a:solidFill>
              </a:rPr>
              <a:t>What are the priorities for the Access Forum?</a:t>
            </a:r>
            <a:endParaRPr lang="en-US" altLang="en-US" sz="7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22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owerpoint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105759" y="2060575"/>
            <a:ext cx="6985000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/>
            <a:r>
              <a:rPr lang="en-GB" altLang="en-US" sz="3600" b="1" dirty="0" smtClean="0">
                <a:latin typeface="Arial" charset="0"/>
                <a:cs typeface="Arial" charset="0"/>
              </a:rPr>
              <a:t>Jonathan Woods</a:t>
            </a:r>
            <a:r>
              <a:rPr lang="en-GB" altLang="en-US" sz="3600" b="1" dirty="0">
                <a:latin typeface="Arial" charset="0"/>
                <a:cs typeface="Arial" charset="0"/>
              </a:rPr>
              <a:t/>
            </a:r>
            <a:br>
              <a:rPr lang="en-GB" altLang="en-US" sz="3600" b="1" dirty="0">
                <a:latin typeface="Arial" charset="0"/>
                <a:cs typeface="Arial" charset="0"/>
              </a:rPr>
            </a:br>
            <a:r>
              <a:rPr lang="en-GB" altLang="en-US" sz="2800" b="1" dirty="0" smtClean="0">
                <a:latin typeface="Arial" charset="0"/>
                <a:cs typeface="Arial" charset="0"/>
              </a:rPr>
              <a:t>Countryside Access Team Leader</a:t>
            </a:r>
          </a:p>
          <a:p>
            <a:pPr algn="ctr" eaLnBrk="1" hangingPunct="1"/>
            <a:endParaRPr lang="en-GB" altLang="en-US" sz="2800" b="1" dirty="0">
              <a:latin typeface="Arial" charset="0"/>
              <a:cs typeface="Arial" charset="0"/>
            </a:endParaRPr>
          </a:p>
          <a:p>
            <a:pPr algn="ctr" eaLnBrk="1" hangingPunct="1"/>
            <a:r>
              <a:rPr lang="en-GB" altLang="en-US" sz="2800" b="1" dirty="0">
                <a:latin typeface="Arial" charset="0"/>
                <a:cs typeface="Arial" charset="0"/>
                <a:hlinkClick r:id="rId4"/>
              </a:rPr>
              <a:t>j</a:t>
            </a:r>
            <a:r>
              <a:rPr lang="en-GB" altLang="en-US" sz="2800" b="1" dirty="0" smtClean="0">
                <a:latin typeface="Arial" charset="0"/>
                <a:cs typeface="Arial" charset="0"/>
                <a:hlinkClick r:id="rId4"/>
              </a:rPr>
              <a:t>onathan.woods@hants.gov.uk</a:t>
            </a:r>
            <a:endParaRPr lang="en-GB" altLang="en-US" sz="2800" b="1" dirty="0" smtClean="0">
              <a:latin typeface="Arial" charset="0"/>
              <a:cs typeface="Arial" charset="0"/>
            </a:endParaRPr>
          </a:p>
          <a:p>
            <a:pPr algn="ctr" eaLnBrk="1" hangingPunct="1"/>
            <a:endParaRPr lang="en-GB" altLang="en-US" sz="2800" b="1" dirty="0" smtClean="0">
              <a:latin typeface="Arial" charset="0"/>
              <a:cs typeface="Arial" charset="0"/>
            </a:endParaRPr>
          </a:p>
          <a:p>
            <a:pPr algn="ctr" eaLnBrk="1" hangingPunct="1"/>
            <a:r>
              <a:rPr lang="en-GB" altLang="en-US" sz="2800" b="1" dirty="0" smtClean="0">
                <a:latin typeface="Arial" charset="0"/>
                <a:cs typeface="Arial" charset="0"/>
              </a:rPr>
              <a:t>01962 667921</a:t>
            </a:r>
            <a:endParaRPr lang="en-GB" altLang="en-US" sz="2800" b="1" dirty="0">
              <a:latin typeface="Arial" charset="0"/>
              <a:cs typeface="Arial" charset="0"/>
            </a:endParaRPr>
          </a:p>
          <a:p>
            <a:pPr algn="ctr" eaLnBrk="1" hangingPunct="1"/>
            <a:endParaRPr lang="en-GB" altLang="en-US" sz="2800" b="1" dirty="0"/>
          </a:p>
        </p:txBody>
      </p:sp>
      <p:pic>
        <p:nvPicPr>
          <p:cNvPr id="2051" name="Picture 3" descr="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580063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890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187</Words>
  <Application>Microsoft Office PowerPoint</Application>
  <PresentationFormat>On-screen Show (4:3)</PresentationFormat>
  <Paragraphs>55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Any Questions? What are the priorities for the Access Forum?</vt:lpstr>
      <vt:lpstr>PowerPoint Presentation</vt:lpstr>
    </vt:vector>
  </TitlesOfParts>
  <Company>Hampshire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accsrx</dc:creator>
  <cp:lastModifiedBy>Vicki Gibbon</cp:lastModifiedBy>
  <cp:revision>54</cp:revision>
  <cp:lastPrinted>2016-03-07T08:11:13Z</cp:lastPrinted>
  <dcterms:created xsi:type="dcterms:W3CDTF">2016-02-21T21:43:38Z</dcterms:created>
  <dcterms:modified xsi:type="dcterms:W3CDTF">2016-04-21T10:18:24Z</dcterms:modified>
</cp:coreProperties>
</file>